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2" r:id="rId2"/>
    <p:sldId id="268" r:id="rId3"/>
    <p:sldId id="281" r:id="rId4"/>
    <p:sldId id="260" r:id="rId5"/>
    <p:sldId id="266" r:id="rId6"/>
    <p:sldId id="265" r:id="rId7"/>
    <p:sldId id="267" r:id="rId8"/>
    <p:sldId id="256" r:id="rId9"/>
    <p:sldId id="258" r:id="rId10"/>
    <p:sldId id="257" r:id="rId11"/>
    <p:sldId id="261" r:id="rId12"/>
    <p:sldId id="262" r:id="rId13"/>
    <p:sldId id="263" r:id="rId14"/>
    <p:sldId id="269" r:id="rId15"/>
    <p:sldId id="259" r:id="rId16"/>
    <p:sldId id="270" r:id="rId17"/>
    <p:sldId id="271" r:id="rId18"/>
    <p:sldId id="272" r:id="rId19"/>
    <p:sldId id="274" r:id="rId20"/>
    <p:sldId id="276" r:id="rId21"/>
    <p:sldId id="264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D09E2-D680-0741-B83D-4C0499C52596}" v="9" dt="2022-05-18T00:57:28.9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446"/>
    <p:restoredTop sz="94694"/>
  </p:normalViewPr>
  <p:slideViewPr>
    <p:cSldViewPr snapToGrid="0" snapToObjects="1">
      <p:cViewPr varScale="1">
        <p:scale>
          <a:sx n="73" d="100"/>
          <a:sy n="73" d="100"/>
        </p:scale>
        <p:origin x="216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권 회준" userId="153f747a6b293dfc" providerId="LiveId" clId="{EE5B0559-063A-4D91-A42F-8A5D234A1908}"/>
    <pc:docChg chg="custSel addSld delSld modSld">
      <pc:chgData name="권 회준" userId="153f747a6b293dfc" providerId="LiveId" clId="{EE5B0559-063A-4D91-A42F-8A5D234A1908}" dt="2022-05-12T13:05:28.183" v="765" actId="680"/>
      <pc:docMkLst>
        <pc:docMk/>
      </pc:docMkLst>
      <pc:sldChg chg="add">
        <pc:chgData name="권 회준" userId="153f747a6b293dfc" providerId="LiveId" clId="{EE5B0559-063A-4D91-A42F-8A5D234A1908}" dt="2022-05-12T12:56:19.319" v="8"/>
        <pc:sldMkLst>
          <pc:docMk/>
          <pc:sldMk cId="2747760168" sldId="259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3241292033" sldId="264"/>
        </pc:sldMkLst>
      </pc:sldChg>
      <pc:sldChg chg="addSp delSp modSp mod">
        <pc:chgData name="권 회준" userId="153f747a6b293dfc" providerId="LiveId" clId="{EE5B0559-063A-4D91-A42F-8A5D234A1908}" dt="2022-05-10T14:16:40.065" v="7" actId="478"/>
        <pc:sldMkLst>
          <pc:docMk/>
          <pc:sldMk cId="779564936" sldId="266"/>
        </pc:sldMkLst>
        <pc:spChg chg="add del mod">
          <ac:chgData name="권 회준" userId="153f747a6b293dfc" providerId="LiveId" clId="{EE5B0559-063A-4D91-A42F-8A5D234A1908}" dt="2022-05-10T14:16:40.065" v="7" actId="478"/>
          <ac:spMkLst>
            <pc:docMk/>
            <pc:sldMk cId="779564936" sldId="266"/>
            <ac:spMk id="2" creationId="{2F319F3D-FD15-B7AA-DF9C-DAEA2A73606D}"/>
          </ac:spMkLst>
        </pc:spChg>
      </pc:sldChg>
      <pc:sldChg chg="new del">
        <pc:chgData name="권 회준" userId="153f747a6b293dfc" providerId="LiveId" clId="{EE5B0559-063A-4D91-A42F-8A5D234A1908}" dt="2022-05-12T12:57:29.500" v="9" actId="47"/>
        <pc:sldMkLst>
          <pc:docMk/>
          <pc:sldMk cId="1256353743" sldId="268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3546029607" sldId="269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2694312369" sldId="270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1255134230" sldId="271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663156401" sldId="272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2568858616" sldId="273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3979938541" sldId="274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3288270906" sldId="275"/>
        </pc:sldMkLst>
      </pc:sldChg>
      <pc:sldChg chg="add">
        <pc:chgData name="권 회준" userId="153f747a6b293dfc" providerId="LiveId" clId="{EE5B0559-063A-4D91-A42F-8A5D234A1908}" dt="2022-05-12T12:56:19.319" v="8"/>
        <pc:sldMkLst>
          <pc:docMk/>
          <pc:sldMk cId="1627030869" sldId="276"/>
        </pc:sldMkLst>
      </pc:sldChg>
      <pc:sldChg chg="addSp modSp new mod">
        <pc:chgData name="권 회준" userId="153f747a6b293dfc" providerId="LiveId" clId="{EE5B0559-063A-4D91-A42F-8A5D234A1908}" dt="2022-05-12T12:59:45.140" v="21" actId="14100"/>
        <pc:sldMkLst>
          <pc:docMk/>
          <pc:sldMk cId="675551114" sldId="277"/>
        </pc:sldMkLst>
        <pc:spChg chg="add mod">
          <ac:chgData name="권 회준" userId="153f747a6b293dfc" providerId="LiveId" clId="{EE5B0559-063A-4D91-A42F-8A5D234A1908}" dt="2022-05-12T12:59:31.566" v="18" actId="14100"/>
          <ac:spMkLst>
            <pc:docMk/>
            <pc:sldMk cId="675551114" sldId="277"/>
            <ac:spMk id="4" creationId="{F50B7FB7-5BF8-B9DC-DEE9-21F344B01F86}"/>
          </ac:spMkLst>
        </pc:spChg>
        <pc:spChg chg="add mod">
          <ac:chgData name="권 회준" userId="153f747a6b293dfc" providerId="LiveId" clId="{EE5B0559-063A-4D91-A42F-8A5D234A1908}" dt="2022-05-12T12:59:45.140" v="21" actId="14100"/>
          <ac:spMkLst>
            <pc:docMk/>
            <pc:sldMk cId="675551114" sldId="277"/>
            <ac:spMk id="5" creationId="{DB973854-08A2-4267-1BAA-CB026807D880}"/>
          </ac:spMkLst>
        </pc:spChg>
        <pc:picChg chg="add mod">
          <ac:chgData name="권 회준" userId="153f747a6b293dfc" providerId="LiveId" clId="{EE5B0559-063A-4D91-A42F-8A5D234A1908}" dt="2022-05-12T12:59:18.305" v="15" actId="1076"/>
          <ac:picMkLst>
            <pc:docMk/>
            <pc:sldMk cId="675551114" sldId="277"/>
            <ac:picMk id="3" creationId="{62E20610-4EAD-8A59-98B2-39EB0426C731}"/>
          </ac:picMkLst>
        </pc:picChg>
      </pc:sldChg>
      <pc:sldChg chg="addSp modSp new mod">
        <pc:chgData name="권 회준" userId="153f747a6b293dfc" providerId="LiveId" clId="{EE5B0559-063A-4D91-A42F-8A5D234A1908}" dt="2022-05-12T13:03:42.145" v="758" actId="1076"/>
        <pc:sldMkLst>
          <pc:docMk/>
          <pc:sldMk cId="536233527" sldId="278"/>
        </pc:sldMkLst>
        <pc:spChg chg="add mod">
          <ac:chgData name="권 회준" userId="153f747a6b293dfc" providerId="LiveId" clId="{EE5B0559-063A-4D91-A42F-8A5D234A1908}" dt="2022-05-12T13:03:42.145" v="758" actId="1076"/>
          <ac:spMkLst>
            <pc:docMk/>
            <pc:sldMk cId="536233527" sldId="278"/>
            <ac:spMk id="4" creationId="{60C4F694-6CE3-F56C-5274-D71659F71C5E}"/>
          </ac:spMkLst>
        </pc:spChg>
        <pc:spChg chg="add mod">
          <ac:chgData name="권 회준" userId="153f747a6b293dfc" providerId="LiveId" clId="{EE5B0559-063A-4D91-A42F-8A5D234A1908}" dt="2022-05-12T13:03:38.405" v="756"/>
          <ac:spMkLst>
            <pc:docMk/>
            <pc:sldMk cId="536233527" sldId="278"/>
            <ac:spMk id="5" creationId="{09950F20-4ED7-AC92-FC3F-18B23454498C}"/>
          </ac:spMkLst>
        </pc:spChg>
        <pc:picChg chg="add mod">
          <ac:chgData name="권 회준" userId="153f747a6b293dfc" providerId="LiveId" clId="{EE5B0559-063A-4D91-A42F-8A5D234A1908}" dt="2022-05-12T13:03:42.145" v="758" actId="1076"/>
          <ac:picMkLst>
            <pc:docMk/>
            <pc:sldMk cId="536233527" sldId="278"/>
            <ac:picMk id="3" creationId="{E57F57EE-0752-78F7-87CA-6FE87FFB8190}"/>
          </ac:picMkLst>
        </pc:picChg>
      </pc:sldChg>
      <pc:sldChg chg="addSp delSp modSp new mod">
        <pc:chgData name="권 회준" userId="153f747a6b293dfc" providerId="LiveId" clId="{EE5B0559-063A-4D91-A42F-8A5D234A1908}" dt="2022-05-12T13:05:25.241" v="764" actId="1076"/>
        <pc:sldMkLst>
          <pc:docMk/>
          <pc:sldMk cId="3246585090" sldId="279"/>
        </pc:sldMkLst>
        <pc:spChg chg="del">
          <ac:chgData name="권 회준" userId="153f747a6b293dfc" providerId="LiveId" clId="{EE5B0559-063A-4D91-A42F-8A5D234A1908}" dt="2022-05-12T13:03:46.637" v="760" actId="478"/>
          <ac:spMkLst>
            <pc:docMk/>
            <pc:sldMk cId="3246585090" sldId="279"/>
            <ac:spMk id="2" creationId="{60E7F7A5-7D19-B4C6-152C-456204EFEFEC}"/>
          </ac:spMkLst>
        </pc:spChg>
        <pc:spChg chg="del">
          <ac:chgData name="권 회준" userId="153f747a6b293dfc" providerId="LiveId" clId="{EE5B0559-063A-4D91-A42F-8A5D234A1908}" dt="2022-05-12T13:03:46.637" v="760" actId="478"/>
          <ac:spMkLst>
            <pc:docMk/>
            <pc:sldMk cId="3246585090" sldId="279"/>
            <ac:spMk id="3" creationId="{AAD9CC53-D9CA-784E-235B-70D38C26FB18}"/>
          </ac:spMkLst>
        </pc:spChg>
        <pc:spChg chg="del">
          <ac:chgData name="권 회준" userId="153f747a6b293dfc" providerId="LiveId" clId="{EE5B0559-063A-4D91-A42F-8A5D234A1908}" dt="2022-05-12T13:03:46.637" v="760" actId="478"/>
          <ac:spMkLst>
            <pc:docMk/>
            <pc:sldMk cId="3246585090" sldId="279"/>
            <ac:spMk id="4" creationId="{1E974566-A895-98B4-4D85-8580DC05905E}"/>
          </ac:spMkLst>
        </pc:spChg>
        <pc:picChg chg="add mod">
          <ac:chgData name="권 회준" userId="153f747a6b293dfc" providerId="LiveId" clId="{EE5B0559-063A-4D91-A42F-8A5D234A1908}" dt="2022-05-12T13:05:25.241" v="764" actId="1076"/>
          <ac:picMkLst>
            <pc:docMk/>
            <pc:sldMk cId="3246585090" sldId="279"/>
            <ac:picMk id="6" creationId="{97FB846C-78EE-9AD6-C159-5BDE62088BAA}"/>
          </ac:picMkLst>
        </pc:picChg>
      </pc:sldChg>
      <pc:sldChg chg="new">
        <pc:chgData name="권 회준" userId="153f747a6b293dfc" providerId="LiveId" clId="{EE5B0559-063A-4D91-A42F-8A5D234A1908}" dt="2022-05-12T13:05:28.183" v="765" actId="680"/>
        <pc:sldMkLst>
          <pc:docMk/>
          <pc:sldMk cId="1749526143" sldId="280"/>
        </pc:sldMkLst>
      </pc:sldChg>
    </pc:docChg>
  </pc:docChgLst>
  <pc:docChgLst>
    <pc:chgData name="권 회준" userId="153f747a6b293dfc" providerId="LiveId" clId="{9E0D09E2-D680-0741-B83D-4C0499C52596}"/>
    <pc:docChg chg="addSld delSld modSld sldOrd">
      <pc:chgData name="권 회준" userId="153f747a6b293dfc" providerId="LiveId" clId="{9E0D09E2-D680-0741-B83D-4C0499C52596}" dt="2022-05-18T00:57:38.436" v="32" actId="14100"/>
      <pc:docMkLst>
        <pc:docMk/>
      </pc:docMkLst>
      <pc:sldChg chg="add">
        <pc:chgData name="권 회준" userId="153f747a6b293dfc" providerId="LiveId" clId="{9E0D09E2-D680-0741-B83D-4C0499C52596}" dt="2022-05-18T00:56:02.989" v="6"/>
        <pc:sldMkLst>
          <pc:docMk/>
          <pc:sldMk cId="3275020338" sldId="268"/>
        </pc:sldMkLst>
      </pc:sldChg>
      <pc:sldChg chg="del">
        <pc:chgData name="권 회준" userId="153f747a6b293dfc" providerId="LiveId" clId="{9E0D09E2-D680-0741-B83D-4C0499C52596}" dt="2022-05-18T00:50:58.815" v="0" actId="2696"/>
        <pc:sldMkLst>
          <pc:docMk/>
          <pc:sldMk cId="2568858616" sldId="273"/>
        </pc:sldMkLst>
      </pc:sldChg>
      <pc:sldChg chg="del">
        <pc:chgData name="권 회준" userId="153f747a6b293dfc" providerId="LiveId" clId="{9E0D09E2-D680-0741-B83D-4C0499C52596}" dt="2022-05-18T00:51:01.313" v="1" actId="2696"/>
        <pc:sldMkLst>
          <pc:docMk/>
          <pc:sldMk cId="3288270906" sldId="275"/>
        </pc:sldMkLst>
      </pc:sldChg>
      <pc:sldChg chg="new del ord">
        <pc:chgData name="권 회준" userId="153f747a6b293dfc" providerId="LiveId" clId="{9E0D09E2-D680-0741-B83D-4C0499C52596}" dt="2022-05-18T00:56:04.333" v="7" actId="2696"/>
        <pc:sldMkLst>
          <pc:docMk/>
          <pc:sldMk cId="936509202" sldId="280"/>
        </pc:sldMkLst>
      </pc:sldChg>
      <pc:sldChg chg="del">
        <pc:chgData name="권 회준" userId="153f747a6b293dfc" providerId="LiveId" clId="{9E0D09E2-D680-0741-B83D-4C0499C52596}" dt="2022-05-18T00:54:54.293" v="2" actId="2696"/>
        <pc:sldMkLst>
          <pc:docMk/>
          <pc:sldMk cId="1749526143" sldId="280"/>
        </pc:sldMkLst>
      </pc:sldChg>
      <pc:sldChg chg="addSp modSp add mod">
        <pc:chgData name="권 회준" userId="153f747a6b293dfc" providerId="LiveId" clId="{9E0D09E2-D680-0741-B83D-4C0499C52596}" dt="2022-05-18T00:57:38.436" v="32" actId="14100"/>
        <pc:sldMkLst>
          <pc:docMk/>
          <pc:sldMk cId="3902992961" sldId="281"/>
        </pc:sldMkLst>
        <pc:picChg chg="add mod">
          <ac:chgData name="권 회준" userId="153f747a6b293dfc" providerId="LiveId" clId="{9E0D09E2-D680-0741-B83D-4C0499C52596}" dt="2022-05-18T00:57:17.879" v="25" actId="1076"/>
          <ac:picMkLst>
            <pc:docMk/>
            <pc:sldMk cId="3902992961" sldId="281"/>
            <ac:picMk id="3" creationId="{906BCC41-51C7-3EB9-9D7B-F185CB50F8C4}"/>
          </ac:picMkLst>
        </pc:picChg>
        <pc:picChg chg="add mod">
          <ac:chgData name="권 회준" userId="153f747a6b293dfc" providerId="LiveId" clId="{9E0D09E2-D680-0741-B83D-4C0499C52596}" dt="2022-05-18T00:57:38.436" v="32" actId="14100"/>
          <ac:picMkLst>
            <pc:docMk/>
            <pc:sldMk cId="3902992961" sldId="281"/>
            <ac:picMk id="5" creationId="{0116FBED-D2B3-13F9-AA51-5C9A051E2D16}"/>
          </ac:picMkLst>
        </pc:picChg>
      </pc:sldChg>
      <pc:sldChg chg="addSp modSp add mod">
        <pc:chgData name="권 회준" userId="153f747a6b293dfc" providerId="LiveId" clId="{9E0D09E2-D680-0741-B83D-4C0499C52596}" dt="2022-05-18T00:56:57.923" v="21" actId="1076"/>
        <pc:sldMkLst>
          <pc:docMk/>
          <pc:sldMk cId="4015991011" sldId="282"/>
        </pc:sldMkLst>
        <pc:picChg chg="mod">
          <ac:chgData name="권 회준" userId="153f747a6b293dfc" providerId="LiveId" clId="{9E0D09E2-D680-0741-B83D-4C0499C52596}" dt="2022-05-18T00:56:57.923" v="21" actId="1076"/>
          <ac:picMkLst>
            <pc:docMk/>
            <pc:sldMk cId="4015991011" sldId="282"/>
            <ac:picMk id="3" creationId="{6026C05C-F130-F768-D757-F3339FE8F01C}"/>
          </ac:picMkLst>
        </pc:picChg>
        <pc:picChg chg="add mod">
          <ac:chgData name="권 회준" userId="153f747a6b293dfc" providerId="LiveId" clId="{9E0D09E2-D680-0741-B83D-4C0499C52596}" dt="2022-05-18T00:56:57.923" v="21" actId="1076"/>
          <ac:picMkLst>
            <pc:docMk/>
            <pc:sldMk cId="4015991011" sldId="282"/>
            <ac:picMk id="4" creationId="{5ABA7A80-F06C-5276-3B5B-F847FF809248}"/>
          </ac:picMkLst>
        </pc:picChg>
      </pc:sldChg>
      <pc:sldChg chg="add del">
        <pc:chgData name="권 회준" userId="153f747a6b293dfc" providerId="LiveId" clId="{9E0D09E2-D680-0741-B83D-4C0499C52596}" dt="2022-05-18T00:57:11.219" v="23"/>
        <pc:sldMkLst>
          <pc:docMk/>
          <pc:sldMk cId="96674301" sldId="283"/>
        </pc:sldMkLst>
      </pc:sldChg>
      <pc:sldChg chg="add del">
        <pc:chgData name="권 회준" userId="153f747a6b293dfc" providerId="LiveId" clId="{9E0D09E2-D680-0741-B83D-4C0499C52596}" dt="2022-05-18T00:56:25.854" v="10"/>
        <pc:sldMkLst>
          <pc:docMk/>
          <pc:sldMk cId="4249796742" sldId="283"/>
        </pc:sldMkLst>
      </pc:sldChg>
      <pc:sldChg chg="add del">
        <pc:chgData name="권 회준" userId="153f747a6b293dfc" providerId="LiveId" clId="{9E0D09E2-D680-0741-B83D-4C0499C52596}" dt="2022-05-18T00:57:11.219" v="23"/>
        <pc:sldMkLst>
          <pc:docMk/>
          <pc:sldMk cId="2521088918" sldId="284"/>
        </pc:sldMkLst>
      </pc:sldChg>
      <pc:sldChg chg="add del">
        <pc:chgData name="권 회준" userId="153f747a6b293dfc" providerId="LiveId" clId="{9E0D09E2-D680-0741-B83D-4C0499C52596}" dt="2022-05-18T00:56:25.854" v="10"/>
        <pc:sldMkLst>
          <pc:docMk/>
          <pc:sldMk cId="3652297186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0F31D-9445-4DD8-89E9-4FD3669CD8C0}" type="datetimeFigureOut">
              <a:rPr lang="ko-KR" altLang="en-US" smtClean="0"/>
              <a:t>2022. 5. 18.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88647-94CD-4EC0-8F8D-592417EAF71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rtnershipagainstcancer.ca/tools/oncosim/fact-sheets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01341-49BA-444B-B6A9-DA5C6AB718D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24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88647-94CD-4EC0-8F8D-592417EAF7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0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hlinkClick r:id="rId3"/>
              </a:rPr>
              <a:t>OncoSim</a:t>
            </a:r>
            <a:r>
              <a:rPr lang="en-US" altLang="ko-KR" dirty="0">
                <a:hlinkClick r:id="rId3"/>
              </a:rPr>
              <a:t> fact sheets – Canadian Partnership Against Cancer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01341-49BA-444B-B6A9-DA5C6AB718D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377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28E19-6A07-90C5-2EA3-46F632858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D03511-8FEC-145E-F7CF-3AC439072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266BF3-BD32-0550-3D24-FEA5D236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513FE8-B218-BAC0-5B3B-8AA90561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ACE9F-42E3-BAEC-B222-FAF72372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89115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ABFB6-FCAF-FCD4-129D-F6296377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3316D0-20E2-A515-2E02-24A58AEC9F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412C1-4388-1B7E-2BA8-BFFC01B5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75360B-5290-398C-AB36-48250C77D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9E63A-A471-0193-514F-07E868DD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164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E75FF7-A8FF-CBEF-D0B8-90B426F39A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97C7D0-8078-5167-219C-00814CE78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B7D419-F148-A8F8-B247-4A447FBB5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1AC5A2-4438-1A2D-EB27-A8D7327C9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1DBCBF-49E8-CF8C-57BD-47F903B8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96526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BE5D3-4D78-35FA-484A-5082BCCB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A85DF-805E-38C9-47FD-547B77BBD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CB5B01-43BB-236A-C458-6E23113C1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CBB13E-3EC6-7110-8758-D3DD8A6A8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4C2E7-F71F-ECE6-D1AF-90D3C8B1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84884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28348-C4D0-98CE-F5EA-B226C04CE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85172E-E9D0-0E30-A017-6DFDCBD59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55C230-1CDD-2E51-190C-50B4EB645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04E170-8347-6B45-7A82-2EA3FB456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78FD82-DDA5-6739-6A93-A8C36E30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5854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1E3A1F-AACF-03A7-6A7C-517C0D40B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33E5CC-59EC-08F4-7D01-D9F5571536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F1624F-274C-ECC7-1B21-105880E0A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65946F-CE96-C671-C252-2BED9E5C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C9A59F-1444-AD97-0D2E-5B87613F1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A3D3F5-36BC-7D4A-1906-BE17E9A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8256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2B9113-EDD4-C2AC-C62D-C25DD015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DF5D6-C353-102F-2A96-D62E3E120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F24CF-5A8D-FF36-3C49-17B22D79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1DB366-FBA5-5AF6-4D8A-09AF7AF301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D324AF9-E003-B584-B97D-C746613A09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A66C4F4-ABE0-FF5D-303E-C4C21E95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51F772-3A41-6DD0-AF87-CC713A85E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890E8BE-171A-0575-88CC-157755A04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78494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F435B-89E7-F6C8-E9D6-5F8E5854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AA72020-2775-8FE3-FF9E-BA58625A9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22D348-E6D9-8357-C67A-EFB56121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BB7C6F-2E97-0F63-283B-B545A8BE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640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A6FD4C-8507-78DE-6D6B-A004A6E4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D7CD3D-34C2-DF28-358F-7860644E6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D5B7A1-4212-2BED-1838-97E4D4105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0690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31AB3D-85DD-A1C2-D704-25234C0A9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E0F6A-9AA7-8072-9260-F22F40606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72D5FD-8435-C715-749B-013A3C685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451D74-F8C2-F5C0-4B86-A1BABDA51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A48613-D0F3-D419-86F2-FDC16B12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7131F23-4AEB-F0B5-A3A0-F638CF3F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32905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32813-251C-17C9-7FF0-E8A0F98FD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D6AC67-408D-DB2A-A338-3D1F8AF0E3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3B7D3A-D15C-6DB1-07D2-4E6629EE2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9627A7-27BA-D2F8-7C5A-F9EB845E2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37ADBC-F62E-4DE1-510A-F81377EBC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9F452C-8F11-7994-8042-A2D1E8CB6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9193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5CB001-0CC3-7B5A-30FE-FBB6CFE18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90D533-ABDE-E036-9A91-EF5B73C79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60B1C3-8BEB-5D47-3091-E04D4D426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BE585-7B87-A44B-9FA7-4955D4390032}" type="datetimeFigureOut">
              <a:rPr kumimoji="1" lang="ko-Kore-KR" altLang="en-US" smtClean="0"/>
              <a:t>2022. 5. 18.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0714E8-2707-256A-6828-9B450E89B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0707A3-6DD5-4DD6-E46A-8AA0C15F3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E64AC-128D-364C-93EF-EAA081B882E4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4747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26C05C-F130-F768-D757-F3339FE8F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588" y="157830"/>
            <a:ext cx="8091659" cy="2326352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ABA7A80-F06C-5276-3B5B-F847FF809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170" y="1341182"/>
            <a:ext cx="6311213" cy="524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91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5F7D519-B325-D1C3-9ABA-5A7FDEE0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3" y="643357"/>
            <a:ext cx="10334734" cy="55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7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A50C59-1657-2BD1-01EE-F1E02A38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257300"/>
            <a:ext cx="104267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4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9B5048-A608-4975-38E8-794925AAA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92" y="0"/>
            <a:ext cx="9493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97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88DE4FD-D281-4E23-3E53-10A91500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400050"/>
            <a:ext cx="100076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4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3F51C6B-F351-5953-C5DE-BA0A0A1E1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00" y="1125171"/>
            <a:ext cx="8994635" cy="44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2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998128-C37F-E3D6-B773-5A02CA2B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33" y="950863"/>
            <a:ext cx="5292894" cy="497532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E21D2A-E1B2-DCD0-D523-DCA4AC26DAD3}"/>
              </a:ext>
            </a:extLst>
          </p:cNvPr>
          <p:cNvSpPr/>
          <p:nvPr/>
        </p:nvSpPr>
        <p:spPr>
          <a:xfrm>
            <a:off x="418012" y="1001642"/>
            <a:ext cx="4676502" cy="29593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47075B-64F1-313B-1521-FEC1BFCC2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0863"/>
            <a:ext cx="5415363" cy="47279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0B7ECAF-9E59-F3A6-54AC-CE116C64EFB1}"/>
              </a:ext>
            </a:extLst>
          </p:cNvPr>
          <p:cNvSpPr/>
          <p:nvPr/>
        </p:nvSpPr>
        <p:spPr>
          <a:xfrm>
            <a:off x="6200502" y="992932"/>
            <a:ext cx="3004458" cy="32206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3DE406-59E0-C97E-50FE-0362095A39D2}"/>
              </a:ext>
            </a:extLst>
          </p:cNvPr>
          <p:cNvSpPr/>
          <p:nvPr/>
        </p:nvSpPr>
        <p:spPr>
          <a:xfrm>
            <a:off x="418012" y="1267250"/>
            <a:ext cx="2682239" cy="29593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760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123A52-50FF-9A93-B0CB-A3BA766B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61469"/>
            <a:ext cx="10193173" cy="6535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58C1CE-5A9A-7345-4734-571C5020AB61}"/>
              </a:ext>
            </a:extLst>
          </p:cNvPr>
          <p:cNvSpPr/>
          <p:nvPr/>
        </p:nvSpPr>
        <p:spPr>
          <a:xfrm>
            <a:off x="3884023" y="4206241"/>
            <a:ext cx="3344091" cy="29609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A1533-DA9A-B724-A407-CE3F884295D8}"/>
              </a:ext>
            </a:extLst>
          </p:cNvPr>
          <p:cNvSpPr/>
          <p:nvPr/>
        </p:nvSpPr>
        <p:spPr>
          <a:xfrm>
            <a:off x="2573383" y="4820197"/>
            <a:ext cx="5612674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0889C6-64DF-EB41-2AB7-E26823A52E61}"/>
              </a:ext>
            </a:extLst>
          </p:cNvPr>
          <p:cNvSpPr/>
          <p:nvPr/>
        </p:nvSpPr>
        <p:spPr>
          <a:xfrm>
            <a:off x="6365965" y="5103227"/>
            <a:ext cx="2995749" cy="19594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85C7B1-6AB3-C401-48D6-7C3CD7813D1F}"/>
              </a:ext>
            </a:extLst>
          </p:cNvPr>
          <p:cNvSpPr/>
          <p:nvPr/>
        </p:nvSpPr>
        <p:spPr>
          <a:xfrm>
            <a:off x="4572000" y="5386259"/>
            <a:ext cx="3803469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79DFF-10BF-72AA-7128-EE6BBA52CD88}"/>
              </a:ext>
            </a:extLst>
          </p:cNvPr>
          <p:cNvSpPr/>
          <p:nvPr/>
        </p:nvSpPr>
        <p:spPr>
          <a:xfrm>
            <a:off x="1066801" y="709749"/>
            <a:ext cx="3200400" cy="29609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3D2EF-FAE1-28E7-2C1A-11F91063EC5D}"/>
              </a:ext>
            </a:extLst>
          </p:cNvPr>
          <p:cNvSpPr/>
          <p:nvPr/>
        </p:nvSpPr>
        <p:spPr>
          <a:xfrm>
            <a:off x="6679476" y="744586"/>
            <a:ext cx="2063930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17F506-E57B-2C09-CDC6-6BD9C96F1A41}"/>
              </a:ext>
            </a:extLst>
          </p:cNvPr>
          <p:cNvSpPr/>
          <p:nvPr/>
        </p:nvSpPr>
        <p:spPr>
          <a:xfrm>
            <a:off x="9775373" y="744586"/>
            <a:ext cx="1092924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0E5468-7381-41AE-1A51-A3B45E598E80}"/>
              </a:ext>
            </a:extLst>
          </p:cNvPr>
          <p:cNvSpPr/>
          <p:nvPr/>
        </p:nvSpPr>
        <p:spPr>
          <a:xfrm>
            <a:off x="1075509" y="1031967"/>
            <a:ext cx="2599507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AB1873-36E7-709B-B7BC-6EEE14FF7F2C}"/>
              </a:ext>
            </a:extLst>
          </p:cNvPr>
          <p:cNvSpPr/>
          <p:nvPr/>
        </p:nvSpPr>
        <p:spPr>
          <a:xfrm>
            <a:off x="4079966" y="1310647"/>
            <a:ext cx="6788331" cy="212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3EBD6C-8670-7919-B7B8-0117E8897360}"/>
              </a:ext>
            </a:extLst>
          </p:cNvPr>
          <p:cNvSpPr/>
          <p:nvPr/>
        </p:nvSpPr>
        <p:spPr>
          <a:xfrm>
            <a:off x="1158240" y="1598206"/>
            <a:ext cx="505098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312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80955E-D11F-786F-FD63-DFD2402F2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13" y="0"/>
            <a:ext cx="1004977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14F8AE-9C90-2186-701B-BC76EE2D7002}"/>
              </a:ext>
            </a:extLst>
          </p:cNvPr>
          <p:cNvSpPr/>
          <p:nvPr/>
        </p:nvSpPr>
        <p:spPr>
          <a:xfrm>
            <a:off x="6461760" y="2882537"/>
            <a:ext cx="2743200" cy="3335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134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D04994-2736-7892-FE15-A95B0BD3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461548"/>
            <a:ext cx="9907383" cy="593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56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83419F-7472-360A-5B9E-3A95977E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59329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F001561-32D4-C55E-CD90-040077C675A3}"/>
              </a:ext>
            </a:extLst>
          </p:cNvPr>
          <p:cNvSpPr/>
          <p:nvPr/>
        </p:nvSpPr>
        <p:spPr>
          <a:xfrm>
            <a:off x="5988205" y="3512634"/>
            <a:ext cx="5653668" cy="93670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FOCUS : Cancer Screening cost benefit</a:t>
            </a:r>
            <a:endParaRPr lang="ko-KR" altLang="en-US" sz="20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B28A155-2CA3-3B0C-941F-8D5DFA01B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483" y="5076116"/>
            <a:ext cx="5991067" cy="53294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979938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F1CD5868-4CEB-A247-F0AA-1F3477C47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50" y="1528354"/>
            <a:ext cx="9836951" cy="2392772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A6F564B-6913-4EA2-A9A5-45DE6637F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50" y="4061096"/>
            <a:ext cx="9833100" cy="208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0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4123A52-50FF-9A93-B0CB-A3BA766B6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61469"/>
            <a:ext cx="10193173" cy="653506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58C1CE-5A9A-7345-4734-571C5020AB61}"/>
              </a:ext>
            </a:extLst>
          </p:cNvPr>
          <p:cNvSpPr/>
          <p:nvPr/>
        </p:nvSpPr>
        <p:spPr>
          <a:xfrm>
            <a:off x="3884023" y="4206241"/>
            <a:ext cx="3344091" cy="29609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10A1533-DA9A-B724-A407-CE3F884295D8}"/>
              </a:ext>
            </a:extLst>
          </p:cNvPr>
          <p:cNvSpPr/>
          <p:nvPr/>
        </p:nvSpPr>
        <p:spPr>
          <a:xfrm>
            <a:off x="2573383" y="4820197"/>
            <a:ext cx="5612674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0889C6-64DF-EB41-2AB7-E26823A52E61}"/>
              </a:ext>
            </a:extLst>
          </p:cNvPr>
          <p:cNvSpPr/>
          <p:nvPr/>
        </p:nvSpPr>
        <p:spPr>
          <a:xfrm>
            <a:off x="6365965" y="5103227"/>
            <a:ext cx="2995749" cy="19594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85C7B1-6AB3-C401-48D6-7C3CD7813D1F}"/>
              </a:ext>
            </a:extLst>
          </p:cNvPr>
          <p:cNvSpPr/>
          <p:nvPr/>
        </p:nvSpPr>
        <p:spPr>
          <a:xfrm>
            <a:off x="4572000" y="5386259"/>
            <a:ext cx="3803469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F79DFF-10BF-72AA-7128-EE6BBA52CD88}"/>
              </a:ext>
            </a:extLst>
          </p:cNvPr>
          <p:cNvSpPr/>
          <p:nvPr/>
        </p:nvSpPr>
        <p:spPr>
          <a:xfrm>
            <a:off x="1066801" y="709749"/>
            <a:ext cx="3200400" cy="29609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3D2EF-FAE1-28E7-2C1A-11F91063EC5D}"/>
              </a:ext>
            </a:extLst>
          </p:cNvPr>
          <p:cNvSpPr/>
          <p:nvPr/>
        </p:nvSpPr>
        <p:spPr>
          <a:xfrm>
            <a:off x="6679476" y="744586"/>
            <a:ext cx="2063930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817F506-E57B-2C09-CDC6-6BD9C96F1A41}"/>
              </a:ext>
            </a:extLst>
          </p:cNvPr>
          <p:cNvSpPr/>
          <p:nvPr/>
        </p:nvSpPr>
        <p:spPr>
          <a:xfrm>
            <a:off x="9775373" y="744586"/>
            <a:ext cx="1092924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0E5468-7381-41AE-1A51-A3B45E598E80}"/>
              </a:ext>
            </a:extLst>
          </p:cNvPr>
          <p:cNvSpPr/>
          <p:nvPr/>
        </p:nvSpPr>
        <p:spPr>
          <a:xfrm>
            <a:off x="1075509" y="1031967"/>
            <a:ext cx="2599507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AB1873-36E7-709B-B7BC-6EEE14FF7F2C}"/>
              </a:ext>
            </a:extLst>
          </p:cNvPr>
          <p:cNvSpPr/>
          <p:nvPr/>
        </p:nvSpPr>
        <p:spPr>
          <a:xfrm>
            <a:off x="4079966" y="1310647"/>
            <a:ext cx="6788331" cy="212997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13EBD6C-8670-7919-B7B8-0117E8897360}"/>
              </a:ext>
            </a:extLst>
          </p:cNvPr>
          <p:cNvSpPr/>
          <p:nvPr/>
        </p:nvSpPr>
        <p:spPr>
          <a:xfrm>
            <a:off x="1158240" y="1598206"/>
            <a:ext cx="505098" cy="195942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0C23F9-E181-CFFC-D007-74F06F4C5B22}"/>
              </a:ext>
            </a:extLst>
          </p:cNvPr>
          <p:cNvSpPr/>
          <p:nvPr/>
        </p:nvSpPr>
        <p:spPr>
          <a:xfrm>
            <a:off x="999413" y="161469"/>
            <a:ext cx="10034347" cy="341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0308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E5ADAB7-24DB-0A4D-B215-0848DB4F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71" y="1187348"/>
            <a:ext cx="11522457" cy="42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9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E20610-4EAD-8A59-98B2-39EB0426C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48" y="2141964"/>
            <a:ext cx="11922352" cy="257015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50B7FB7-5BF8-B9DC-DEE9-21F344B01F86}"/>
              </a:ext>
            </a:extLst>
          </p:cNvPr>
          <p:cNvSpPr/>
          <p:nvPr/>
        </p:nvSpPr>
        <p:spPr>
          <a:xfrm>
            <a:off x="539933" y="2548891"/>
            <a:ext cx="2671898" cy="29609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973854-08A2-4267-1BAA-CB026807D880}"/>
              </a:ext>
            </a:extLst>
          </p:cNvPr>
          <p:cNvSpPr/>
          <p:nvPr/>
        </p:nvSpPr>
        <p:spPr>
          <a:xfrm>
            <a:off x="9635489" y="3672841"/>
            <a:ext cx="1855471" cy="296091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51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7F57EE-0752-78F7-87CA-6FE87FFB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77" y="2364862"/>
            <a:ext cx="10755226" cy="1581371"/>
          </a:xfrm>
          <a:prstGeom prst="rect">
            <a:avLst/>
          </a:prstGeom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60C4F694-6CE3-F56C-5274-D71659F71C5E}"/>
              </a:ext>
            </a:extLst>
          </p:cNvPr>
          <p:cNvSpPr/>
          <p:nvPr/>
        </p:nvSpPr>
        <p:spPr>
          <a:xfrm>
            <a:off x="3649980" y="1509627"/>
            <a:ext cx="5417820" cy="3291840"/>
          </a:xfrm>
          <a:prstGeom prst="mathMultiply">
            <a:avLst/>
          </a:prstGeom>
          <a:solidFill>
            <a:srgbClr val="9933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950F20-4ED7-AC92-FC3F-18B23454498C}"/>
              </a:ext>
            </a:extLst>
          </p:cNvPr>
          <p:cNvSpPr txBox="1"/>
          <p:nvPr/>
        </p:nvSpPr>
        <p:spPr>
          <a:xfrm>
            <a:off x="1392555" y="4493138"/>
            <a:ext cx="94068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Workshop </a:t>
            </a:r>
            <a:r>
              <a:rPr lang="ko-KR" altLang="en-US" dirty="0"/>
              <a:t>을 통해서 모델 연습하는 부분이 있어 확인했으나 설치 오류 발생 </a:t>
            </a:r>
            <a:r>
              <a:rPr lang="en-US" altLang="ko-KR" dirty="0"/>
              <a:t>[</a:t>
            </a:r>
            <a:r>
              <a:rPr lang="ko-KR" altLang="en-US" dirty="0"/>
              <a:t>오류 확인하였을 때 언어 문제로 확인되는데 해당 프로그램에 포함 되어있는 프랑스어가 충돌을 일으킴</a:t>
            </a:r>
            <a:r>
              <a:rPr lang="en-US" altLang="ko-KR" dirty="0"/>
              <a:t>(</a:t>
            </a:r>
            <a:r>
              <a:rPr lang="ko-KR" altLang="en-US" dirty="0"/>
              <a:t>캐나다 프로그램이라 영어와 프랑스가 혼용 표기되어 분리하여 확인 </a:t>
            </a:r>
            <a:r>
              <a:rPr lang="en-US" altLang="ko-KR" dirty="0"/>
              <a:t>X)], </a:t>
            </a:r>
            <a:r>
              <a:rPr lang="ko-KR" altLang="en-US" dirty="0"/>
              <a:t>운영체제 문제일 가능성 농후</a:t>
            </a:r>
          </a:p>
        </p:txBody>
      </p:sp>
    </p:spTree>
    <p:extLst>
      <p:ext uri="{BB962C8B-B14F-4D97-AF65-F5344CB8AC3E}">
        <p14:creationId xmlns:p14="http://schemas.microsoft.com/office/powerpoint/2010/main" val="536233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7FB846C-78EE-9AD6-C159-5BDE62088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58" y="891540"/>
            <a:ext cx="9693884" cy="44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85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06BCC41-51C7-3EB9-9D7B-F185CB50F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794" y="0"/>
            <a:ext cx="534520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16FBED-D2B3-13F9-AA51-5C9A051E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044" y="153822"/>
            <a:ext cx="4904956" cy="668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9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914251F-FDEB-907F-DB5D-54644017E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17" y="1936935"/>
            <a:ext cx="10636765" cy="298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458798-D662-A89D-01CE-9C1BACF8A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076" y="354282"/>
            <a:ext cx="8337847" cy="61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6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0038FF-18A4-EF58-3631-DB19DB21A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647700"/>
            <a:ext cx="92964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5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594365-B8DC-2696-E570-5B5C41DDE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02" y="1834696"/>
            <a:ext cx="11031395" cy="3188608"/>
          </a:xfrm>
          <a:prstGeom prst="rect">
            <a:avLst/>
          </a:prstGeom>
        </p:spPr>
      </p:pic>
      <p:sp>
        <p:nvSpPr>
          <p:cNvPr id="7" name="설명선 2[L] 6">
            <a:extLst>
              <a:ext uri="{FF2B5EF4-FFF2-40B4-BE49-F238E27FC236}">
                <a16:creationId xmlns:a16="http://schemas.microsoft.com/office/drawing/2014/main" id="{37FEEF95-A783-F58E-582E-3E0DF3622891}"/>
              </a:ext>
            </a:extLst>
          </p:cNvPr>
          <p:cNvSpPr/>
          <p:nvPr/>
        </p:nvSpPr>
        <p:spPr>
          <a:xfrm>
            <a:off x="6975566" y="287383"/>
            <a:ext cx="4428308" cy="125403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8958"/>
              <a:gd name="adj6" fmla="val -441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3000" dirty="0">
                <a:solidFill>
                  <a:schemeClr val="tx1"/>
                </a:solidFill>
              </a:rPr>
              <a:t>ARMA Model</a:t>
            </a:r>
            <a:endParaRPr kumimoji="1" lang="ko-Kore-KR" alt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28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3107226-5407-107E-B32F-345B232F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50" y="1089244"/>
            <a:ext cx="10744499" cy="467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93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04E53E-12EF-45B3-49A9-23E2C623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44" y="195676"/>
            <a:ext cx="10343711" cy="64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7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59</Words>
  <Application>Microsoft Macintosh PowerPoint</Application>
  <PresentationFormat>와이드스크린</PresentationFormat>
  <Paragraphs>7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권회준</dc:creator>
  <cp:lastModifiedBy>권회준</cp:lastModifiedBy>
  <cp:revision>1</cp:revision>
  <dcterms:created xsi:type="dcterms:W3CDTF">2022-05-09T06:44:51Z</dcterms:created>
  <dcterms:modified xsi:type="dcterms:W3CDTF">2022-05-18T00:57:45Z</dcterms:modified>
</cp:coreProperties>
</file>